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0CDAA-C7DF-4300-A4AE-7C288D925BA6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44AEA-F46E-4DBF-BBFC-428609682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6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44AEA-F46E-4DBF-BBFC-42860968243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44AEA-F46E-4DBF-BBFC-42860968243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48EB7-8D8D-45D1-A6BB-36AFE052AD97}" type="datetimeFigureOut">
              <a:rPr lang="en-US" smtClean="0"/>
              <a:t>2/27/12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BC23-0341-48BB-869B-CDD90522E7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3657600" cy="17526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Author/Editor:_________________________________</a:t>
            </a:r>
            <a:br>
              <a:rPr lang="en-US" sz="1200" dirty="0" smtClean="0"/>
            </a:br>
            <a:r>
              <a:rPr lang="en-US" sz="1200" dirty="0" smtClean="0"/>
              <a:t>Title of Site:____________________________________</a:t>
            </a:r>
            <a:br>
              <a:rPr lang="en-US" sz="1200" dirty="0" smtClean="0"/>
            </a:br>
            <a:r>
              <a:rPr lang="en-US" sz="1200" dirty="0" smtClean="0"/>
              <a:t>Tile of Webpage: _______________________________</a:t>
            </a:r>
            <a:br>
              <a:rPr lang="en-US" sz="1200" dirty="0" smtClean="0"/>
            </a:br>
            <a:r>
              <a:rPr lang="en-US" sz="1200" dirty="0" smtClean="0"/>
              <a:t>(Web </a:t>
            </a:r>
            <a:r>
              <a:rPr lang="en-US" sz="1200" smtClean="0"/>
              <a:t>Addressl</a:t>
            </a:r>
            <a:r>
              <a:rPr lang="en-US" sz="1200" dirty="0" smtClean="0"/>
              <a:t>): ________________________________</a:t>
            </a:r>
            <a:br>
              <a:rPr lang="en-US" sz="1200" dirty="0" smtClean="0"/>
            </a:br>
            <a:r>
              <a:rPr lang="en-US" sz="1200" dirty="0" smtClean="0"/>
              <a:t>___________________________________________</a:t>
            </a:r>
            <a:br>
              <a:rPr lang="en-US" sz="1200" dirty="0" smtClean="0"/>
            </a:br>
            <a:r>
              <a:rPr lang="en-US" sz="1200" dirty="0" smtClean="0"/>
              <a:t>Copyright date (if available)______________________</a:t>
            </a:r>
            <a:br>
              <a:rPr lang="en-US" sz="1200" dirty="0" smtClean="0"/>
            </a:br>
            <a:r>
              <a:rPr lang="en-US" sz="1200" dirty="0" smtClean="0"/>
              <a:t>Publisher/City:____________________________</a:t>
            </a:r>
            <a:br>
              <a:rPr lang="en-US" sz="1200" dirty="0" smtClean="0"/>
            </a:br>
            <a:r>
              <a:rPr lang="en-US" sz="1200" dirty="0" smtClean="0"/>
              <a:t>Date found:____________________________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3505200" cy="3886200"/>
          </a:xfrm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400" dirty="0" smtClean="0"/>
              <a:t>Information found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1)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2)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3)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4)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5)</a:t>
            </a:r>
          </a:p>
          <a:p>
            <a:pPr algn="l"/>
            <a:endParaRPr lang="en-US" sz="14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48200" y="2667000"/>
            <a:ext cx="3581400" cy="3886200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found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</a:rPr>
              <a:t>1)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</a:rPr>
              <a:t>3)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</a:rPr>
              <a:t>5)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6972300" y="46101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28600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As you research, complete as much of the following information as possible for your Bibliography</a:t>
            </a:r>
            <a:endParaRPr lang="en-US" sz="1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48200" y="838200"/>
            <a:ext cx="3657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smtClean="0"/>
              <a:t>Author/Editor:_________________________________</a:t>
            </a:r>
            <a:br>
              <a:rPr lang="en-US" sz="1200" dirty="0" smtClean="0"/>
            </a:br>
            <a:r>
              <a:rPr lang="en-US" sz="1200" dirty="0" smtClean="0"/>
              <a:t>Title of Site:____________________________________</a:t>
            </a:r>
            <a:br>
              <a:rPr lang="en-US" sz="1200" dirty="0" smtClean="0"/>
            </a:br>
            <a:r>
              <a:rPr lang="en-US" sz="1200" dirty="0" smtClean="0"/>
              <a:t>Tile of Webpage: _______________________________</a:t>
            </a:r>
            <a:br>
              <a:rPr lang="en-US" sz="1200" dirty="0" smtClean="0"/>
            </a:br>
            <a:r>
              <a:rPr lang="en-US" sz="1200" dirty="0" smtClean="0"/>
              <a:t>(Web Address): ______________________________</a:t>
            </a:r>
            <a:br>
              <a:rPr lang="en-US" sz="1200" dirty="0" smtClean="0"/>
            </a:br>
            <a:r>
              <a:rPr lang="en-US" sz="1200" dirty="0" smtClean="0"/>
              <a:t>___________________________________________</a:t>
            </a:r>
            <a:br>
              <a:rPr lang="en-US" sz="1200" dirty="0" smtClean="0"/>
            </a:br>
            <a:r>
              <a:rPr lang="en-US" sz="1200" dirty="0" smtClean="0"/>
              <a:t>Copyright date (if available)______________________</a:t>
            </a:r>
            <a:br>
              <a:rPr lang="en-US" sz="1200" dirty="0" smtClean="0"/>
            </a:br>
            <a:r>
              <a:rPr lang="en-US" sz="1200" dirty="0" smtClean="0"/>
              <a:t>Publisher/City:____________________________</a:t>
            </a:r>
            <a:br>
              <a:rPr lang="en-US" sz="1200" dirty="0" smtClean="0"/>
            </a:br>
            <a:r>
              <a:rPr lang="en-US" sz="1200" dirty="0" smtClean="0"/>
              <a:t>Date found:____________________________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2705100" y="47625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572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53000" y="533400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Website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3657600" cy="16002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Author:____________________________________</a:t>
            </a:r>
            <a:br>
              <a:rPr lang="en-US" sz="1200" dirty="0" smtClean="0"/>
            </a:br>
            <a:r>
              <a:rPr lang="en-US" sz="1200" dirty="0" smtClean="0"/>
              <a:t>Title:</a:t>
            </a:r>
            <a:r>
              <a:rPr lang="en-US" sz="1200" dirty="0" smtClean="0"/>
              <a:t>_______________________________________</a:t>
            </a:r>
            <a:br>
              <a:rPr lang="en-US" sz="1200" dirty="0" smtClean="0"/>
            </a:br>
            <a:r>
              <a:rPr lang="en-US" sz="1200" dirty="0" smtClean="0"/>
              <a:t>Copyright date:_______________________________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Publisher/City:_______________________________</a:t>
            </a:r>
            <a:br>
              <a:rPr lang="en-US" sz="1200" dirty="0" smtClean="0"/>
            </a:br>
            <a:r>
              <a:rPr lang="en-US" sz="1200" dirty="0" smtClean="0"/>
              <a:t>Date found:____________________________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3657600" cy="4114800"/>
          </a:xfrm>
          <a:ln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400" dirty="0" smtClean="0"/>
              <a:t>Information </a:t>
            </a:r>
            <a:r>
              <a:rPr lang="en-US" sz="1400" dirty="0" smtClean="0"/>
              <a:t>found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1)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2)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3)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4)</a:t>
            </a:r>
          </a:p>
          <a:p>
            <a:pPr algn="l">
              <a:lnSpc>
                <a:spcPct val="300000"/>
              </a:lnSpc>
            </a:pPr>
            <a:r>
              <a:rPr lang="en-US" sz="1400" dirty="0" smtClean="0"/>
              <a:t>5)</a:t>
            </a:r>
            <a:endParaRPr lang="en-US" sz="1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48200" y="2209800"/>
            <a:ext cx="3657600" cy="4114800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Information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found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</a:rPr>
              <a:t>1)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</a:rPr>
              <a:t>3)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</a:t>
            </a:r>
          </a:p>
          <a:p>
            <a:pPr marL="0" marR="0" lvl="0" indent="0" defTabSz="914400" rtl="0" eaLnBrk="1" fontAlgn="auto" latinLnBrk="0" hangingPunct="1">
              <a:lnSpc>
                <a:spcPct val="3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tx1">
                    <a:tint val="75000"/>
                  </a:schemeClr>
                </a:solidFill>
              </a:rPr>
              <a:t>5)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7124700" y="4610100"/>
            <a:ext cx="3048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Name:___________________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48200" y="457200"/>
            <a:ext cx="3657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Author:____________________________________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Title: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_______________________________________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Copyright date: ______________________________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Publisher/City:_______________________________</a:t>
            </a:r>
            <a:b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Date found:____________________________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15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Book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5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Book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95</Words>
  <Application>Microsoft Macintosh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Author/Editor:_________________________________ Title of Site:____________________________________ Tile of Webpage: _______________________________ (Web Addressl): ________________________________ ___________________________________________ Copyright date (if available)______________________ Publisher/City:____________________________ Date found:____________________________</vt:lpstr>
      <vt:lpstr>Author:____________________________________ Title:_______________________________________ Copyright date:_______________________________ Publisher/City:_______________________________ Date found:____________________________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Author:_______________________________ Title:_________________________________ Web Address: __________________________ ______________________________________ Copyright date: _________________________ Date found:____________________________</dc:title>
  <dc:creator>Farid</dc:creator>
  <cp:lastModifiedBy>Anna Tenkku-Sadaka</cp:lastModifiedBy>
  <cp:revision>9</cp:revision>
  <dcterms:created xsi:type="dcterms:W3CDTF">2011-02-21T23:06:21Z</dcterms:created>
  <dcterms:modified xsi:type="dcterms:W3CDTF">2012-02-28T04:39:54Z</dcterms:modified>
</cp:coreProperties>
</file>